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5" r:id="rId4"/>
  </p:sldMasterIdLst>
  <p:notesMasterIdLst>
    <p:notesMasterId r:id="rId6"/>
  </p:notesMasterIdLst>
  <p:sldIdLst>
    <p:sldId id="275" r:id="rId5"/>
  </p:sldIdLst>
  <p:sldSz cx="9144000" cy="5143500" type="screen16x9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Calibri" panose="020F0502020204030204" pitchFamily="34" charset="0"/>
      <p:regular r:id="rId8"/>
      <p:bold r:id="rId9"/>
      <p:italic r:id="rId10"/>
      <p:boldItalic r:id="rId11"/>
    </p:embeddedFont>
    <p:embeddedFont>
      <p:font typeface="EC Square Sans Pro Extra Black" panose="02000506040000020004" pitchFamily="2" charset="0"/>
      <p:bold r:id="rId12"/>
      <p:italic r:id="rId13"/>
      <p:boldItalic r:id="rId14"/>
    </p:embeddedFont>
    <p:embeddedFont>
      <p:font typeface="Open Sans" panose="020B0606030504020204" pitchFamily="34" charset="0"/>
      <p:regular r:id="rId15"/>
      <p:bold r:id="rId16"/>
      <p:italic r:id="rId17"/>
      <p:boldItalic r:id="rId18"/>
    </p:embeddedFont>
    <p:embeddedFont>
      <p:font typeface="Roboto" pitchFamily="2" charset="0"/>
      <p:regular r:id="rId19"/>
      <p:bold r:id="rId20"/>
      <p:italic r:id="rId21"/>
      <p:boldItalic r:id="rId22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utman, Micheline (CNTR)" initials="GM(" lastIdx="1" clrIdx="0">
    <p:extLst>
      <p:ext uri="{19B8F6BF-5375-455C-9EA6-DF929625EA0E}">
        <p15:presenceInfo xmlns:p15="http://schemas.microsoft.com/office/powerpoint/2012/main" userId="S::n101343@icf.com::db8883a6-51ad-43f0-bda9-7d5439b0837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4394"/>
    <a:srgbClr val="F468A3"/>
    <a:srgbClr val="FFE52E"/>
    <a:srgbClr val="2C389B"/>
    <a:srgbClr val="1D726F"/>
    <a:srgbClr val="01B23B"/>
    <a:srgbClr val="303F9F"/>
    <a:srgbClr val="FF6F00"/>
    <a:srgbClr val="CFE8E6"/>
    <a:srgbClr val="C9E9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/>
    <p:restoredTop sz="96253"/>
  </p:normalViewPr>
  <p:slideViewPr>
    <p:cSldViewPr snapToGrid="0" snapToObjects="1">
      <p:cViewPr varScale="1">
        <p:scale>
          <a:sx n="158" d="100"/>
          <a:sy n="158" d="100"/>
        </p:scale>
        <p:origin x="1424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font" Target="fonts/font15.fntdata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font" Target="fonts/font14.fntdata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23" Type="http://schemas.openxmlformats.org/officeDocument/2006/relationships/commentAuthors" Target="commentAuthors.xml"/><Relationship Id="rId10" Type="http://schemas.openxmlformats.org/officeDocument/2006/relationships/font" Target="fonts/font4.fntdata"/><Relationship Id="rId19" Type="http://schemas.openxmlformats.org/officeDocument/2006/relationships/font" Target="fonts/font13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font" Target="fonts/font16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16/01/2025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611230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62C61DD-B32C-2A47-BC05-607F68258EFA}"/>
              </a:ext>
            </a:extLst>
          </p:cNvPr>
          <p:cNvSpPr txBox="1"/>
          <p:nvPr userDrawn="1"/>
        </p:nvSpPr>
        <p:spPr>
          <a:xfrm>
            <a:off x="5434149" y="124097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fr-FR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8C33597-40E1-FB44-BBF2-3A0B47E3A4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04047">
            <a:off x="6382922" y="2766198"/>
            <a:ext cx="1862247" cy="1862247"/>
          </a:xfrm>
          <a:prstGeom prst="rect">
            <a:avLst/>
          </a:prstGeom>
        </p:spPr>
      </p:pic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6444FC9E-EFBF-57AD-1C2C-FF970D2BBBB6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8116410" y="4044307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Európska únia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13" name="Espace réservé du texte 4">
            <a:extLst>
              <a:ext uri="{FF2B5EF4-FFF2-40B4-BE49-F238E27FC236}">
                <a16:creationId xmlns:a16="http://schemas.microsoft.com/office/drawing/2014/main" id="{CEFAF43D-CDD6-4A15-9966-C550BE512EE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11283" y="805515"/>
            <a:ext cx="8057408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33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fr-FR"/>
              <a:t>Hľadanie nových parťákov </a:t>
            </a:r>
            <a:br>
              <a:rPr lang="fr-FR"/>
            </a:br>
            <a:r>
              <a:rPr lang="fr-FR"/>
              <a:t>na cesty začína tu</a:t>
            </a: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5B92D245-48CC-CFB5-D8FF-0C2967F6B57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0627080A-C77F-42B4-01D3-E650A512F6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69824"/>
          <a:stretch/>
        </p:blipFill>
        <p:spPr>
          <a:xfrm>
            <a:off x="8553450" y="192254"/>
            <a:ext cx="398885" cy="243098"/>
          </a:xfrm>
          <a:prstGeom prst="rect">
            <a:avLst/>
          </a:prstGeom>
        </p:spPr>
      </p:pic>
      <p:sp>
        <p:nvSpPr>
          <p:cNvPr id="17" name="Espace réservé du texte 2">
            <a:extLst>
              <a:ext uri="{FF2B5EF4-FFF2-40B4-BE49-F238E27FC236}">
                <a16:creationId xmlns:a16="http://schemas.microsoft.com/office/drawing/2014/main" id="{258C4096-EC6D-C67D-BE2D-95C6CB2B8AEA}"/>
              </a:ext>
            </a:extLst>
          </p:cNvPr>
          <p:cNvSpPr txBox="1">
            <a:spLocks/>
          </p:cNvSpPr>
          <p:nvPr userDrawn="1"/>
        </p:nvSpPr>
        <p:spPr>
          <a:xfrm>
            <a:off x="6648382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800" b="1" i="0" kern="800" cap="all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Európska únia</a:t>
            </a:r>
            <a:endParaRPr lang="fr-FR" sz="800" b="1" i="0" kern="800" cap="all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  <p:sp>
        <p:nvSpPr>
          <p:cNvPr id="18" name="Espace réservé du texte 8">
            <a:extLst>
              <a:ext uri="{FF2B5EF4-FFF2-40B4-BE49-F238E27FC236}">
                <a16:creationId xmlns:a16="http://schemas.microsoft.com/office/drawing/2014/main" id="{CF980835-EE4A-25A0-0F7F-0738BF751A4F}"/>
              </a:ext>
            </a:extLst>
          </p:cNvPr>
          <p:cNvSpPr>
            <a:spLocks noGrp="1" noChangeAspect="1"/>
          </p:cNvSpPr>
          <p:nvPr>
            <p:ph type="body" sz="quarter" idx="17" hasCustomPrompt="1"/>
          </p:nvPr>
        </p:nvSpPr>
        <p:spPr>
          <a:xfrm rot="20820000">
            <a:off x="6409454" y="3190751"/>
            <a:ext cx="1677145" cy="303318"/>
          </a:xfrm>
          <a:prstGeom prst="rect">
            <a:avLst/>
          </a:prstGeom>
          <a:solidFill>
            <a:srgbClr val="FFE52E"/>
          </a:solidFill>
        </p:spPr>
        <p:txBody>
          <a:bodyPr lIns="0" tIns="54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10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BE"/>
              <a:t>Prihlášky</a:t>
            </a:r>
            <a:endParaRPr lang="fr-FR"/>
          </a:p>
        </p:txBody>
      </p:sp>
      <p:sp>
        <p:nvSpPr>
          <p:cNvPr id="19" name="Espace réservé du texte 8">
            <a:extLst>
              <a:ext uri="{FF2B5EF4-FFF2-40B4-BE49-F238E27FC236}">
                <a16:creationId xmlns:a16="http://schemas.microsoft.com/office/drawing/2014/main" id="{D13955CE-5742-3043-D2F5-45E2FBB8B015}"/>
              </a:ext>
            </a:extLst>
          </p:cNvPr>
          <p:cNvSpPr>
            <a:spLocks noGrp="1" noChangeAspect="1"/>
          </p:cNvSpPr>
          <p:nvPr>
            <p:ph type="body" sz="quarter" idx="18" hasCustomPrompt="1"/>
          </p:nvPr>
        </p:nvSpPr>
        <p:spPr>
          <a:xfrm rot="20820000">
            <a:off x="6408633" y="3830515"/>
            <a:ext cx="1908365" cy="293627"/>
          </a:xfrm>
          <a:prstGeom prst="rect">
            <a:avLst/>
          </a:prstGeom>
          <a:solidFill>
            <a:srgbClr val="FFE52E"/>
          </a:solidFill>
        </p:spPr>
        <p:txBody>
          <a:bodyPr lIns="0" tIns="54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10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BE"/>
              <a:t>od 2. apríla</a:t>
            </a:r>
            <a:endParaRPr lang="fr-FR"/>
          </a:p>
        </p:txBody>
      </p:sp>
      <p:sp>
        <p:nvSpPr>
          <p:cNvPr id="20" name="Espace réservé du texte 8">
            <a:extLst>
              <a:ext uri="{FF2B5EF4-FFF2-40B4-BE49-F238E27FC236}">
                <a16:creationId xmlns:a16="http://schemas.microsoft.com/office/drawing/2014/main" id="{C15EA30D-34FE-231B-6A98-9A8FB2677BBA}"/>
              </a:ext>
            </a:extLst>
          </p:cNvPr>
          <p:cNvSpPr>
            <a:spLocks noGrp="1" noChangeAspect="1"/>
          </p:cNvSpPr>
          <p:nvPr>
            <p:ph type="body" sz="quarter" idx="19" hasCustomPrompt="1"/>
          </p:nvPr>
        </p:nvSpPr>
        <p:spPr>
          <a:xfrm rot="20820000">
            <a:off x="6091354" y="3513754"/>
            <a:ext cx="2450914" cy="293627"/>
          </a:xfrm>
          <a:prstGeom prst="rect">
            <a:avLst/>
          </a:prstGeom>
          <a:solidFill>
            <a:srgbClr val="FFE52E"/>
          </a:solidFill>
        </p:spPr>
        <p:txBody>
          <a:bodyPr lIns="0" tIns="54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10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BE"/>
              <a:t>možno podávať </a:t>
            </a:r>
            <a:endParaRPr lang="fr-FR"/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C072D0D5-DF84-8F0F-FE4F-ACAD2C634BC2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 t="2095" b="2095"/>
          <a:stretch/>
        </p:blipFill>
        <p:spPr>
          <a:xfrm>
            <a:off x="178332" y="3984676"/>
            <a:ext cx="1068203" cy="968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3245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880" userDrawn="1">
          <p15:clr>
            <a:srgbClr val="FBAE40"/>
          </p15:clr>
        </p15:guide>
        <p15:guide id="3" orient="horz" pos="3094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5" r="5"/>
          <a:stretch/>
        </p:blipFill>
        <p:spPr>
          <a:xfrm>
            <a:off x="1412" y="1589"/>
            <a:ext cx="9140316" cy="514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145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19151885-9861-9DD2-B411-D4015DCF2C9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0BCECFED-697B-80EF-AAB3-02D3ED9213B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8668495D-654A-F65A-7B57-41F46FA4E63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A7F11727-B5EA-D339-8BF5-5E077B10831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0252932"/>
      </p:ext>
    </p:extLst>
  </p:cSld>
  <p:clrMapOvr>
    <a:masterClrMapping/>
  </p:clrMapOvr>
</p:sld>
</file>

<file path=ppt/theme/theme1.xml><?xml version="1.0" encoding="utf-8"?>
<a:theme xmlns:a="http://schemas.openxmlformats.org/drawingml/2006/main" name="1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Props1.xml><?xml version="1.0" encoding="utf-8"?>
<ds:datastoreItem xmlns:ds="http://schemas.openxmlformats.org/officeDocument/2006/customXml" ds:itemID="{48D00928-2AF0-4858-A3A7-6934463F5D7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8096882-851A-4821-B1B6-2DDB782F0F1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5FDEE11-C509-4315-AC51-69366BDCBFDB}">
  <ds:schemaRefs>
    <ds:schemaRef ds:uri="http://purl.org/dc/dcmitype/"/>
    <ds:schemaRef ds:uri="http://purl.org/dc/terms/"/>
    <ds:schemaRef ds:uri="http://schemas.microsoft.com/office/2006/documentManagement/types"/>
    <ds:schemaRef ds:uri="http://purl.org/dc/elements/1.1/"/>
    <ds:schemaRef ds:uri="aad09c5d-b553-4dfc-a46e-f3f9e40983c3"/>
    <ds:schemaRef ds:uri="http://schemas.openxmlformats.org/package/2006/metadata/core-properties"/>
    <ds:schemaRef ds:uri="fa6a9aea-fb0f-4ddd-aff8-712634b7d5fe"/>
    <ds:schemaRef ds:uri="http://www.w3.org/XML/1998/namespace"/>
    <ds:schemaRef ds:uri="http://schemas.microsoft.com/office/infopath/2007/PartnerControls"/>
    <ds:schemaRef ds:uri="7a5c5d99-5796-4382-9a89-2d4b5a81ed6f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11674</TotalTime>
  <Words>0</Words>
  <Application>Microsoft Macintosh PowerPoint</Application>
  <PresentationFormat>Affichage à l'écran (16:9)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8" baseType="lpstr">
      <vt:lpstr>EC Square Sans Pro Extra Black</vt:lpstr>
      <vt:lpstr>Roboto</vt:lpstr>
      <vt:lpstr>Arial Black</vt:lpstr>
      <vt:lpstr>Calibri</vt:lpstr>
      <vt:lpstr>Arial</vt:lpstr>
      <vt:lpstr>Open Sans</vt:lpstr>
      <vt:lpstr>1_Title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john sivirine</cp:lastModifiedBy>
  <cp:revision>119</cp:revision>
  <dcterms:created xsi:type="dcterms:W3CDTF">2021-04-28T16:14:15Z</dcterms:created>
  <dcterms:modified xsi:type="dcterms:W3CDTF">2025-01-16T21:17:28Z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  <property fmtid="{D5CDD505-2E9C-101B-9397-08002B2CF9AE}" pid="3" name="MediaServiceImageTags">
    <vt:lpwstr/>
  </property>
</Properties>
</file>